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41" d="100"/>
          <a:sy n="41" d="100"/>
        </p:scale>
        <p:origin x="15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Roll call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Anthony </a:t>
            </a:r>
            <a:r>
              <a:rPr lang="en-US" dirty="0" err="1" smtClean="0"/>
              <a:t>DiFalco</a:t>
            </a:r>
            <a:r>
              <a:rPr lang="en-US" dirty="0" smtClean="0"/>
              <a:t> &amp; Eric </a:t>
            </a:r>
            <a:r>
              <a:rPr lang="en-US" dirty="0" err="1" smtClean="0"/>
              <a:t>Biscocho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44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Proposition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8735" y="1954530"/>
            <a:ext cx="9601200" cy="3581400"/>
          </a:xfrm>
        </p:spPr>
        <p:txBody>
          <a:bodyPr>
            <a:normAutofit/>
          </a:bodyPr>
          <a:lstStyle/>
          <a:p>
            <a:r>
              <a:rPr lang="en-US" dirty="0" smtClean="0"/>
              <a:t>General surveillance</a:t>
            </a:r>
          </a:p>
          <a:p>
            <a:pPr lvl="1"/>
            <a:r>
              <a:rPr lang="en-US" dirty="0" smtClean="0"/>
              <a:t>Home security</a:t>
            </a:r>
          </a:p>
          <a:p>
            <a:pPr lvl="1"/>
            <a:r>
              <a:rPr lang="en-US" dirty="0" smtClean="0"/>
              <a:t>Public safety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Real time location updates</a:t>
            </a:r>
          </a:p>
          <a:p>
            <a:pPr lvl="1"/>
            <a:r>
              <a:rPr lang="en-US" dirty="0" smtClean="0"/>
              <a:t>Entertainment</a:t>
            </a:r>
          </a:p>
          <a:p>
            <a:pPr lvl="1"/>
            <a:r>
              <a:rPr lang="en-US" dirty="0" smtClean="0"/>
              <a:t>Healthcare</a:t>
            </a:r>
            <a:br>
              <a:rPr lang="en-US" dirty="0" smtClean="0"/>
            </a:b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94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Markets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Governmental Agencies</a:t>
            </a:r>
          </a:p>
          <a:p>
            <a:pPr lvl="1"/>
            <a:r>
              <a:rPr lang="en-US" dirty="0" smtClean="0"/>
              <a:t>Policing forces</a:t>
            </a:r>
          </a:p>
          <a:p>
            <a:pPr lvl="1"/>
            <a:r>
              <a:rPr lang="en-US" dirty="0" smtClean="0"/>
              <a:t>Travel Safety Authority</a:t>
            </a:r>
          </a:p>
          <a:p>
            <a:pPr lvl="1"/>
            <a:r>
              <a:rPr lang="en-US" dirty="0" smtClean="0"/>
              <a:t>Prosecutors</a:t>
            </a:r>
          </a:p>
          <a:p>
            <a:r>
              <a:rPr lang="en-US" dirty="0" smtClean="0"/>
              <a:t>Enterprise Customers</a:t>
            </a:r>
          </a:p>
          <a:p>
            <a:pPr lvl="1"/>
            <a:r>
              <a:rPr lang="en-US" dirty="0" smtClean="0"/>
              <a:t>Entertainment Industry</a:t>
            </a:r>
          </a:p>
          <a:p>
            <a:pPr lvl="1"/>
            <a:r>
              <a:rPr lang="en-US" dirty="0" smtClean="0"/>
              <a:t>Healthcare practice owners</a:t>
            </a:r>
          </a:p>
          <a:p>
            <a:r>
              <a:rPr lang="en-US" dirty="0" smtClean="0"/>
              <a:t>Civilian Customers</a:t>
            </a:r>
          </a:p>
          <a:p>
            <a:pPr lvl="1"/>
            <a:r>
              <a:rPr lang="en-US" dirty="0" smtClean="0"/>
              <a:t>Security system owners</a:t>
            </a:r>
          </a:p>
          <a:p>
            <a:pPr lvl="1"/>
            <a:r>
              <a:rPr lang="en-US" dirty="0" smtClean="0"/>
              <a:t>Non-security system owners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49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Revenue Stream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purchase of unit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Software package subscription:</a:t>
            </a:r>
          </a:p>
          <a:p>
            <a:pPr lvl="1"/>
            <a:r>
              <a:rPr lang="en-US" dirty="0" smtClean="0"/>
              <a:t>Freemium</a:t>
            </a:r>
          </a:p>
          <a:p>
            <a:pPr lvl="1"/>
            <a:r>
              <a:rPr lang="en-US" dirty="0" smtClean="0"/>
              <a:t>Home Premium</a:t>
            </a:r>
          </a:p>
          <a:p>
            <a:pPr lvl="1"/>
            <a:r>
              <a:rPr lang="en-US" dirty="0" smtClean="0"/>
              <a:t>Enterprise</a:t>
            </a:r>
          </a:p>
          <a:p>
            <a:pPr lvl="2"/>
            <a:r>
              <a:rPr lang="en-US" dirty="0" smtClean="0"/>
              <a:t>Standard</a:t>
            </a:r>
          </a:p>
          <a:p>
            <a:pPr lvl="2"/>
            <a:r>
              <a:rPr lang="en-US" dirty="0" smtClean="0"/>
              <a:t>Premium</a:t>
            </a:r>
          </a:p>
        </p:txBody>
      </p:sp>
    </p:spTree>
    <p:extLst>
      <p:ext uri="{BB962C8B-B14F-4D97-AF65-F5344CB8AC3E}">
        <p14:creationId xmlns:p14="http://schemas.microsoft.com/office/powerpoint/2010/main" val="2326756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Minimal viable product software costs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Continuous software improvement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Hardware costs</a:t>
            </a:r>
          </a:p>
          <a:p>
            <a:pPr lvl="1"/>
            <a:r>
              <a:rPr lang="en-US" dirty="0" smtClean="0"/>
              <a:t>Raspberry pi     $20</a:t>
            </a:r>
          </a:p>
          <a:p>
            <a:pPr lvl="1"/>
            <a:r>
              <a:rPr lang="en-US" dirty="0" smtClean="0"/>
              <a:t>Camera  </a:t>
            </a:r>
            <a:r>
              <a:rPr lang="en-US" dirty="0"/>
              <a:t> </a:t>
            </a:r>
            <a:r>
              <a:rPr lang="en-US" dirty="0" smtClean="0"/>
              <a:t>          $15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590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Concept Software Demo</a:t>
            </a:r>
            <a:endParaRPr lang="en-US" dirty="0"/>
          </a:p>
        </p:txBody>
      </p:sp>
      <p:pic>
        <p:nvPicPr>
          <p:cNvPr id="4" name="cv-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4115" y="1402947"/>
            <a:ext cx="8388220" cy="5243509"/>
          </a:xfrm>
        </p:spPr>
      </p:pic>
    </p:spTree>
    <p:extLst>
      <p:ext uri="{BB962C8B-B14F-4D97-AF65-F5344CB8AC3E}">
        <p14:creationId xmlns:p14="http://schemas.microsoft.com/office/powerpoint/2010/main" val="168376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32</TotalTime>
  <Words>63</Words>
  <Application>Microsoft Office PowerPoint</Application>
  <PresentationFormat>Widescreen</PresentationFormat>
  <Paragraphs>36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Franklin Gothic Book</vt:lpstr>
      <vt:lpstr>Crop</vt:lpstr>
      <vt:lpstr>Roll call</vt:lpstr>
      <vt:lpstr>Value Proposition</vt:lpstr>
      <vt:lpstr>Target Markets</vt:lpstr>
      <vt:lpstr>Revenue Stream</vt:lpstr>
      <vt:lpstr>Costs</vt:lpstr>
      <vt:lpstr>Proof of Concept Software 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Roll call</dc:title>
  <dc:creator>Anthony Di Falco</dc:creator>
  <cp:lastModifiedBy>Anthony Di Falco</cp:lastModifiedBy>
  <cp:revision>3</cp:revision>
  <dcterms:created xsi:type="dcterms:W3CDTF">2018-12-07T01:07:58Z</dcterms:created>
  <dcterms:modified xsi:type="dcterms:W3CDTF">2018-12-07T01:40:34Z</dcterms:modified>
</cp:coreProperties>
</file>

<file path=docProps/thumbnail.jpeg>
</file>